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  <p:sldId id="287" r:id="rId21"/>
    <p:sldId id="288" r:id="rId22"/>
    <p:sldId id="290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1" r:id="rId32"/>
    <p:sldId id="301" r:id="rId33"/>
    <p:sldId id="303" r:id="rId34"/>
    <p:sldId id="300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7" r:id="rId45"/>
    <p:sldId id="316" r:id="rId46"/>
    <p:sldId id="315" r:id="rId47"/>
    <p:sldId id="318" r:id="rId48"/>
    <p:sldId id="320" r:id="rId4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</a:t>
            </a:r>
            <a:r>
              <a:rPr lang="zh-CN" altLang="en-US">
                <a:ea typeface="SimSun" charset="0"/>
                <a:sym typeface="+mn-ea"/>
              </a:rPr>
              <a:t>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  <a:endParaRPr lang="en-US" altLang="zh-CN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  <a:endParaRPr lang="zh-CN" altLang="en-US">
              <a:ea typeface="SimSu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</a:t>
            </a:r>
            <a:r>
              <a:rPr lang="zh-CN" altLang="en-US" sz="2400">
                <a:ea typeface="SimSun" charset="0"/>
                <a:sym typeface="+mn-ea"/>
              </a:rPr>
              <a:t>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const char * </a:t>
            </a:r>
            <a:r>
              <a:rPr lang="zh-CN" altLang="en-US" sz="2400">
                <a:ea typeface="SimSun" charset="0"/>
                <a:sym typeface="+mn-ea"/>
              </a:rPr>
              <a:t>可以隐式转换为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zh-CN" altLang="en-US" sz="2400">
                <a:ea typeface="SimSun" charset="0"/>
                <a:sym typeface="+mn-ea"/>
              </a:rPr>
              <a:t>（为了方便）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 </a:t>
            </a:r>
            <a:r>
              <a:rPr lang="zh-CN" altLang="en-US" sz="2400">
                <a:ea typeface="SimSun" charset="0"/>
                <a:sym typeface="+mn-ea"/>
              </a:rPr>
              <a:t>不可以隐式转换为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（安全起见）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如果确实需要从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，请调用</a:t>
            </a:r>
            <a:r>
              <a:rPr lang="en-US" altLang="zh-CN" sz="2400">
                <a:ea typeface="SimSun" charset="0"/>
                <a:sym typeface="+mn-ea"/>
              </a:rPr>
              <a:t> .c_str() </a:t>
            </a:r>
            <a:r>
              <a:rPr lang="zh-CN" altLang="en-US" sz="2400">
                <a:ea typeface="SimSun" charset="0"/>
                <a:sym typeface="+mn-ea"/>
              </a:rPr>
              <a:t>这个成员函数。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语言规定，</a:t>
            </a:r>
            <a:r>
              <a:rPr lang="zh-CN" sz="2400">
                <a:ea typeface="SimSun" charset="0"/>
                <a:sym typeface="+mn-ea"/>
              </a:rPr>
              <a:t>双引号包裹的字符串是</a:t>
            </a:r>
            <a:r>
              <a:rPr lang="en-US" altLang="zh-CN" sz="2400">
                <a:ea typeface="SimSun" charset="0"/>
                <a:sym typeface="+mn-ea"/>
              </a:rPr>
              <a:t> const char * </a:t>
            </a:r>
            <a:r>
              <a:rPr lang="zh-CN" altLang="en-US" sz="2400">
                <a:ea typeface="SimSun" charset="0"/>
                <a:sym typeface="+mn-ea"/>
              </a:rPr>
              <a:t>类型的，他们没有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类，重载了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才行。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可以用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>
                <a:ea typeface="SimSun" charset="0"/>
                <a:sym typeface="+mn-ea"/>
              </a:rPr>
              <a:t> string(“...”) </a:t>
            </a:r>
            <a:r>
              <a:rPr lang="zh-CN" altLang="en-US" sz="2400">
                <a:ea typeface="SimSun" charset="0"/>
                <a:sym typeface="+mn-ea"/>
              </a:rPr>
              <a:t>这种形式写，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语言字符串不安全。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>
                <a:ea typeface="SimSun" charset="0"/>
                <a:sym typeface="+mn-ea"/>
              </a:rPr>
              <a:t>错误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>
                <a:ea typeface="SimSun" charset="0"/>
                <a:sym typeface="+mn-ea"/>
              </a:rPr>
              <a:t>正确（推荐）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>
                <a:ea typeface="SimSun" charset="0"/>
                <a:sym typeface="+mn-ea"/>
              </a:rPr>
              <a:t> “hello” </a:t>
            </a:r>
            <a:r>
              <a:rPr lang="zh-CN" altLang="en-US" sz="2400">
                <a:ea typeface="SimSun" charset="0"/>
                <a:sym typeface="+mn-ea"/>
              </a:rPr>
              <a:t>就是字符串类型，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还得套一层壳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才能变成安全封装的类型，才能用他的成员函数。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因此，</a:t>
            </a:r>
            <a:r>
              <a:rPr lang="en-US" altLang="zh-CN" sz="2400">
                <a:ea typeface="SimSun" charset="0"/>
                <a:sym typeface="+mn-ea"/>
              </a:rPr>
              <a:t>C++14 </a:t>
            </a:r>
            <a:r>
              <a:rPr lang="zh-CN" altLang="en-US" sz="2400">
                <a:ea typeface="SimSun" charset="0"/>
                <a:sym typeface="+mn-ea"/>
              </a:rPr>
              <a:t>引入了一项缓解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  <a:sym typeface="+mn-ea"/>
              </a:rPr>
              <a:t>键盘压力”的新特性：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写</a:t>
            </a:r>
            <a:r>
              <a:rPr lang="en-US" altLang="zh-CN" sz="2400">
                <a:ea typeface="SimSun" charset="0"/>
                <a:sym typeface="+mn-ea"/>
              </a:rPr>
              <a:t> “hello”_s </a:t>
            </a:r>
            <a:r>
              <a:rPr lang="zh-CN" altLang="en-US" sz="2400">
                <a:ea typeface="SimSun" charset="0"/>
                <a:sym typeface="+mn-ea"/>
              </a:rPr>
              <a:t>就相当于写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“”_s(“hello”, 5)</a:t>
            </a:r>
            <a:r>
              <a:rPr lang="zh-CN" altLang="en-US" sz="2400">
                <a:ea typeface="SimSun" charset="0"/>
                <a:sym typeface="+mn-ea"/>
              </a:rPr>
              <a:t>，就相当于</a:t>
            </a:r>
            <a:r>
              <a:rPr lang="en-US" altLang="zh-CN" sz="2400">
                <a:ea typeface="SimSun" charset="0"/>
                <a:sym typeface="+mn-ea"/>
              </a:rPr>
              <a:t> string(“hello”, 5)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为什么还需要指定长度</a:t>
            </a:r>
            <a:r>
              <a:rPr lang="en-US" altLang="zh-CN" sz="2400">
                <a:ea typeface="SimSun" charset="0"/>
                <a:sym typeface="+mn-ea"/>
              </a:rPr>
              <a:t> 5</a:t>
            </a:r>
            <a:r>
              <a:rPr lang="zh-CN" altLang="en-US" sz="240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>
                <a:ea typeface="SimSun" charset="0"/>
                <a:sym typeface="+mn-ea"/>
              </a:rPr>
              <a:t> “hello\0world” </a:t>
            </a:r>
            <a:r>
              <a:rPr lang="zh-CN" altLang="en-US" sz="2400">
                <a:ea typeface="SimSun" charset="0"/>
                <a:sym typeface="+mn-ea"/>
              </a:rPr>
              <a:t>会退化成</a:t>
            </a:r>
            <a:r>
              <a:rPr lang="en-US" altLang="zh-CN" sz="2400">
                <a:ea typeface="SimSun" charset="0"/>
                <a:sym typeface="+mn-ea"/>
              </a:rPr>
              <a:t> “hello”</a:t>
            </a:r>
            <a:r>
              <a:rPr lang="zh-CN" altLang="en-US" sz="2400">
                <a:ea typeface="SimSun" charset="0"/>
                <a:sym typeface="+mn-ea"/>
              </a:rPr>
              <a:t>，因为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字符串没要求一定是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的。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p>
            <a:r>
              <a:rPr lang="zh-CN" altLang="en-US">
                <a:ea typeface="SimSun" charset="0"/>
              </a:rPr>
              <a:t>小彭老师锐评：何谓“键盘压力”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</a:t>
            </a:r>
            <a:r>
              <a:rPr lang="en-US" altLang="zh-CN" sz="2000">
                <a:ea typeface="SimSun" charset="0"/>
                <a:sym typeface="+mn-ea"/>
              </a:rPr>
              <a:t>“”</a:t>
            </a:r>
            <a:r>
              <a:rPr lang="en-US" altLang="zh-CN" sz="2000">
                <a:ea typeface="SimSun" charset="0"/>
                <a:sym typeface="+mn-ea"/>
              </a:rPr>
              <a:t>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</a:t>
            </a:r>
            <a:r>
              <a:rPr lang="zh-CN" altLang="en-US" sz="2000">
                <a:ea typeface="SimSun" charset="0"/>
                <a:sym typeface="+mn-ea"/>
              </a:rPr>
              <a:t>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</a:t>
            </a:r>
            <a:r>
              <a:rPr lang="zh-CN" altLang="en-US" sz="2000">
                <a:ea typeface="SimSun" charset="0"/>
                <a:sym typeface="+mn-ea"/>
              </a:rPr>
              <a:t>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里引入了引用计数，宣称“一切皆对象”，虽然方便了富连网应用中常见的面向对象编程范式，但也妨碍了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  <a:endParaRPr lang="zh-CN" altLang="en-US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  <a:endParaRPr lang="zh-CN" altLang="en-US" sz="900">
              <a:ea typeface="SimSun" charset="0"/>
            </a:endParaRP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  <a:endParaRPr lang="zh-CN" altLang="en-US" sz="900">
              <a:ea typeface="SimSun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其实</a:t>
            </a:r>
            <a:r>
              <a:rPr lang="en-US" altLang="zh-CN">
                <a:ea typeface="SimSun" charset="0"/>
              </a:rPr>
              <a:t> chrono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5265" y="1838960"/>
            <a:ext cx="9220200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std::literials </a:t>
            </a:r>
            <a:r>
              <a:rPr lang="zh-CN" altLang="en-US">
                <a:ea typeface="SimSun" charset="0"/>
              </a:rPr>
              <a:t>内部定义一览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std::literials::string_literials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std::literials::chrono_literials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数字与字符串互转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字符串胖指针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8339</Words>
  <Application>WPS Presentation</Application>
  <PresentationFormat>宽屏</PresentationFormat>
  <Paragraphs>358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8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std::string 应运而生</vt:lpstr>
      <vt:lpstr>std::string 因运而生</vt:lpstr>
      <vt:lpstr>std::string 应运而生</vt:lpstr>
      <vt:lpstr>printf 指定类型繁琐</vt:lpstr>
      <vt:lpstr>PowerPoint 演示文稿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小彭老师锐评：何谓“键盘压力”</vt:lpstr>
      <vt:lpstr>PowerPoint 演示文稿</vt:lpstr>
      <vt:lpstr>C++14 新特性：自定义字面量后缀</vt:lpstr>
      <vt:lpstr>C++ 字符串类</vt:lpstr>
      <vt:lpstr>字符串胖指针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250</cp:revision>
  <dcterms:created xsi:type="dcterms:W3CDTF">2022-07-11T07:27:02Z</dcterms:created>
  <dcterms:modified xsi:type="dcterms:W3CDTF">2022-07-11T07:27:02Z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